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07094E-FC05-4AF1-A0C7-B4118AF98CB7}" type="doc">
      <dgm:prSet loTypeId="urn:microsoft.com/office/officeart/2008/layout/BendingPictureCaptionList" loCatId="picture" qsTypeId="urn:microsoft.com/office/officeart/2005/8/quickstyle/3d6" qsCatId="3D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0F38F73-F833-46A2-9F91-ADD014C119A3}">
      <dgm:prSet phldrT="[Текст]"/>
      <dgm:spPr/>
      <dgm:t>
        <a:bodyPr/>
        <a:lstStyle/>
        <a:p>
          <a:r>
            <a:rPr lang="ru-RU" dirty="0" smtClean="0"/>
            <a:t>Но прежде всего рекомендуем зарегистрироваться!</a:t>
          </a:r>
          <a:endParaRPr lang="ru-RU" dirty="0"/>
        </a:p>
      </dgm:t>
    </dgm:pt>
    <dgm:pt modelId="{C9C0FDFF-207C-48F9-8222-C261148CDF85}" type="parTrans" cxnId="{AA42FA1A-EEE7-4164-9750-07E5173BF268}">
      <dgm:prSet/>
      <dgm:spPr/>
      <dgm:t>
        <a:bodyPr/>
        <a:lstStyle/>
        <a:p>
          <a:endParaRPr lang="ru-RU"/>
        </a:p>
      </dgm:t>
    </dgm:pt>
    <dgm:pt modelId="{3BF0AA59-B601-4E7A-9561-4FA0CA067562}" type="sibTrans" cxnId="{AA42FA1A-EEE7-4164-9750-07E5173BF268}">
      <dgm:prSet/>
      <dgm:spPr/>
      <dgm:t>
        <a:bodyPr/>
        <a:lstStyle/>
        <a:p>
          <a:endParaRPr lang="ru-RU"/>
        </a:p>
      </dgm:t>
    </dgm:pt>
    <dgm:pt modelId="{2F51FA68-9BC5-459A-BCE0-C54CD37E01AD}">
      <dgm:prSet phldrT="[Текст]"/>
      <dgm:spPr/>
      <dgm:t>
        <a:bodyPr/>
        <a:lstStyle/>
        <a:p>
          <a:r>
            <a:rPr lang="ru-RU" dirty="0" smtClean="0"/>
            <a:t>Регистрация</a:t>
          </a:r>
          <a:endParaRPr lang="ru-RU" dirty="0"/>
        </a:p>
      </dgm:t>
    </dgm:pt>
    <dgm:pt modelId="{11AC7F36-BDED-4335-ADAF-E77E2CB6D51E}" type="parTrans" cxnId="{E2B31C1B-87C5-481E-B3D0-39D513478962}">
      <dgm:prSet/>
      <dgm:spPr/>
      <dgm:t>
        <a:bodyPr/>
        <a:lstStyle/>
        <a:p>
          <a:endParaRPr lang="ru-RU"/>
        </a:p>
      </dgm:t>
    </dgm:pt>
    <dgm:pt modelId="{7D849B16-7EE9-45FB-A5DA-3C5FDCFDA6DB}" type="sibTrans" cxnId="{E2B31C1B-87C5-481E-B3D0-39D513478962}">
      <dgm:prSet/>
      <dgm:spPr/>
      <dgm:t>
        <a:bodyPr/>
        <a:lstStyle/>
        <a:p>
          <a:endParaRPr lang="ru-RU"/>
        </a:p>
      </dgm:t>
    </dgm:pt>
    <dgm:pt modelId="{4616000F-5F82-4265-8588-64DE9C5EC983}">
      <dgm:prSet phldrT="[Текст]"/>
      <dgm:spPr/>
      <dgm:t>
        <a:bodyPr/>
        <a:lstStyle/>
        <a:p>
          <a:r>
            <a:rPr lang="ru-RU" dirty="0" smtClean="0"/>
            <a:t>А если уже зарегистрированы - </a:t>
          </a:r>
          <a:r>
            <a:rPr lang="ru-RU" dirty="0" err="1" smtClean="0"/>
            <a:t>авторизируйтесь</a:t>
          </a:r>
          <a:endParaRPr lang="ru-RU" dirty="0"/>
        </a:p>
      </dgm:t>
    </dgm:pt>
    <dgm:pt modelId="{CF88EC56-E562-4E2D-9782-5E0B00291E0D}" type="parTrans" cxnId="{9943C269-AEA7-4EC0-900A-E3DCB85501A2}">
      <dgm:prSet/>
      <dgm:spPr/>
      <dgm:t>
        <a:bodyPr/>
        <a:lstStyle/>
        <a:p>
          <a:endParaRPr lang="ru-RU"/>
        </a:p>
      </dgm:t>
    </dgm:pt>
    <dgm:pt modelId="{D9D8138C-846D-40DE-8843-9F30E710EF30}" type="sibTrans" cxnId="{9943C269-AEA7-4EC0-900A-E3DCB85501A2}">
      <dgm:prSet/>
      <dgm:spPr/>
      <dgm:t>
        <a:bodyPr/>
        <a:lstStyle/>
        <a:p>
          <a:endParaRPr lang="ru-RU"/>
        </a:p>
      </dgm:t>
    </dgm:pt>
    <dgm:pt modelId="{49FB25E3-5235-4F4A-9C24-FF613C060E7B}" type="pres">
      <dgm:prSet presAssocID="{EF07094E-FC05-4AF1-A0C7-B4118AF98CB7}" presName="Name0" presStyleCnt="0">
        <dgm:presLayoutVars>
          <dgm:dir/>
          <dgm:resizeHandles val="exact"/>
        </dgm:presLayoutVars>
      </dgm:prSet>
      <dgm:spPr/>
    </dgm:pt>
    <dgm:pt modelId="{479C3F19-B4DE-44AD-9595-5C7B3F21D443}" type="pres">
      <dgm:prSet presAssocID="{E0F38F73-F833-46A2-9F91-ADD014C119A3}" presName="composite" presStyleCnt="0"/>
      <dgm:spPr/>
    </dgm:pt>
    <dgm:pt modelId="{F2A10363-B3ED-4043-A92B-D07327AC5206}" type="pres">
      <dgm:prSet presAssocID="{E0F38F73-F833-46A2-9F91-ADD014C119A3}" presName="rect1" presStyleLbl="bgImgPlace1" presStyleIdx="0" presStyleCnt="3" custScaleX="39767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</dgm:spPr>
    </dgm:pt>
    <dgm:pt modelId="{93BF3198-FD57-44CE-9742-6E4BF1880182}" type="pres">
      <dgm:prSet presAssocID="{E0F38F73-F833-46A2-9F91-ADD014C119A3}" presName="wedgeRectCallout1" presStyleLbl="node1" presStyleIdx="0" presStyleCnt="3">
        <dgm:presLayoutVars>
          <dgm:bulletEnabled val="1"/>
        </dgm:presLayoutVars>
      </dgm:prSet>
      <dgm:spPr/>
    </dgm:pt>
    <dgm:pt modelId="{8AA62035-8488-4459-B86B-5FEC85E3A311}" type="pres">
      <dgm:prSet presAssocID="{3BF0AA59-B601-4E7A-9561-4FA0CA067562}" presName="sibTrans" presStyleCnt="0"/>
      <dgm:spPr/>
    </dgm:pt>
    <dgm:pt modelId="{5E497049-91A6-4C47-ACC2-AECF32C96CBB}" type="pres">
      <dgm:prSet presAssocID="{2F51FA68-9BC5-459A-BCE0-C54CD37E01AD}" presName="composite" presStyleCnt="0"/>
      <dgm:spPr/>
    </dgm:pt>
    <dgm:pt modelId="{70CBD999-0A52-4BBE-BCF9-B07BE6C70492}" type="pres">
      <dgm:prSet presAssocID="{2F51FA68-9BC5-459A-BCE0-C54CD37E01AD}" presName="rect1" presStyleLbl="bgImgPlace1" presStyleIdx="1" presStyleCnt="3" custScaleX="13175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5E88C80-04C6-4449-8C69-04010ECE9877}" type="pres">
      <dgm:prSet presAssocID="{2F51FA68-9BC5-459A-BCE0-C54CD37E01AD}" presName="wedgeRectCallout1" presStyleLbl="node1" presStyleIdx="1" presStyleCnt="3">
        <dgm:presLayoutVars>
          <dgm:bulletEnabled val="1"/>
        </dgm:presLayoutVars>
      </dgm:prSet>
      <dgm:spPr/>
    </dgm:pt>
    <dgm:pt modelId="{663F1295-44F5-4B1B-BD4C-F4C9A66B4F0F}" type="pres">
      <dgm:prSet presAssocID="{7D849B16-7EE9-45FB-A5DA-3C5FDCFDA6DB}" presName="sibTrans" presStyleCnt="0"/>
      <dgm:spPr/>
    </dgm:pt>
    <dgm:pt modelId="{4404C61B-D68B-4571-8537-8AF9B7DB2230}" type="pres">
      <dgm:prSet presAssocID="{4616000F-5F82-4265-8588-64DE9C5EC983}" presName="composite" presStyleCnt="0"/>
      <dgm:spPr/>
    </dgm:pt>
    <dgm:pt modelId="{3B2E6357-9EE7-4FED-937C-98160AB2FF06}" type="pres">
      <dgm:prSet presAssocID="{4616000F-5F82-4265-8588-64DE9C5EC983}" presName="rect1" presStyleLbl="bgImgPlace1" presStyleIdx="2" presStyleCnt="3" custScaleX="23609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9D940FDE-AA14-4467-A931-FA020FF3CE11}" type="pres">
      <dgm:prSet presAssocID="{4616000F-5F82-4265-8588-64DE9C5EC983}" presName="wedgeRectCallout1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9943C269-AEA7-4EC0-900A-E3DCB85501A2}" srcId="{EF07094E-FC05-4AF1-A0C7-B4118AF98CB7}" destId="{4616000F-5F82-4265-8588-64DE9C5EC983}" srcOrd="2" destOrd="0" parTransId="{CF88EC56-E562-4E2D-9782-5E0B00291E0D}" sibTransId="{D9D8138C-846D-40DE-8843-9F30E710EF30}"/>
    <dgm:cxn modelId="{FF6A7BCA-0432-4BC1-85FE-2AFD8E8DCB0D}" type="presOf" srcId="{4616000F-5F82-4265-8588-64DE9C5EC983}" destId="{9D940FDE-AA14-4467-A931-FA020FF3CE11}" srcOrd="0" destOrd="0" presId="urn:microsoft.com/office/officeart/2008/layout/BendingPictureCaptionList"/>
    <dgm:cxn modelId="{D98C8E10-1604-425D-A134-D37D228260F3}" type="presOf" srcId="{2F51FA68-9BC5-459A-BCE0-C54CD37E01AD}" destId="{35E88C80-04C6-4449-8C69-04010ECE9877}" srcOrd="0" destOrd="0" presId="urn:microsoft.com/office/officeart/2008/layout/BendingPictureCaptionList"/>
    <dgm:cxn modelId="{AA42FA1A-EEE7-4164-9750-07E5173BF268}" srcId="{EF07094E-FC05-4AF1-A0C7-B4118AF98CB7}" destId="{E0F38F73-F833-46A2-9F91-ADD014C119A3}" srcOrd="0" destOrd="0" parTransId="{C9C0FDFF-207C-48F9-8222-C261148CDF85}" sibTransId="{3BF0AA59-B601-4E7A-9561-4FA0CA067562}"/>
    <dgm:cxn modelId="{5E09F776-6F7F-4260-A621-B998A298A30F}" type="presOf" srcId="{EF07094E-FC05-4AF1-A0C7-B4118AF98CB7}" destId="{49FB25E3-5235-4F4A-9C24-FF613C060E7B}" srcOrd="0" destOrd="0" presId="urn:microsoft.com/office/officeart/2008/layout/BendingPictureCaptionList"/>
    <dgm:cxn modelId="{E2B31C1B-87C5-481E-B3D0-39D513478962}" srcId="{EF07094E-FC05-4AF1-A0C7-B4118AF98CB7}" destId="{2F51FA68-9BC5-459A-BCE0-C54CD37E01AD}" srcOrd="1" destOrd="0" parTransId="{11AC7F36-BDED-4335-ADAF-E77E2CB6D51E}" sibTransId="{7D849B16-7EE9-45FB-A5DA-3C5FDCFDA6DB}"/>
    <dgm:cxn modelId="{DC69FDFD-21A4-486B-B4BE-3E4C3EDD4854}" type="presOf" srcId="{E0F38F73-F833-46A2-9F91-ADD014C119A3}" destId="{93BF3198-FD57-44CE-9742-6E4BF1880182}" srcOrd="0" destOrd="0" presId="urn:microsoft.com/office/officeart/2008/layout/BendingPictureCaptionList"/>
    <dgm:cxn modelId="{E29CD644-DDAF-4EDE-BF7E-48E237E593BD}" type="presParOf" srcId="{49FB25E3-5235-4F4A-9C24-FF613C060E7B}" destId="{479C3F19-B4DE-44AD-9595-5C7B3F21D443}" srcOrd="0" destOrd="0" presId="urn:microsoft.com/office/officeart/2008/layout/BendingPictureCaptionList"/>
    <dgm:cxn modelId="{C38DFB7B-4334-46B3-920F-8AC414AD2670}" type="presParOf" srcId="{479C3F19-B4DE-44AD-9595-5C7B3F21D443}" destId="{F2A10363-B3ED-4043-A92B-D07327AC5206}" srcOrd="0" destOrd="0" presId="urn:microsoft.com/office/officeart/2008/layout/BendingPictureCaptionList"/>
    <dgm:cxn modelId="{11CC0A1D-42C9-449B-9E24-05CA998876B0}" type="presParOf" srcId="{479C3F19-B4DE-44AD-9595-5C7B3F21D443}" destId="{93BF3198-FD57-44CE-9742-6E4BF1880182}" srcOrd="1" destOrd="0" presId="urn:microsoft.com/office/officeart/2008/layout/BendingPictureCaptionList"/>
    <dgm:cxn modelId="{F4CAB825-2889-4A97-A2D1-F5FDABF7EA13}" type="presParOf" srcId="{49FB25E3-5235-4F4A-9C24-FF613C060E7B}" destId="{8AA62035-8488-4459-B86B-5FEC85E3A311}" srcOrd="1" destOrd="0" presId="urn:microsoft.com/office/officeart/2008/layout/BendingPictureCaptionList"/>
    <dgm:cxn modelId="{2FE6A84A-8C40-4C68-8BD1-BFEA011C6A10}" type="presParOf" srcId="{49FB25E3-5235-4F4A-9C24-FF613C060E7B}" destId="{5E497049-91A6-4C47-ACC2-AECF32C96CBB}" srcOrd="2" destOrd="0" presId="urn:microsoft.com/office/officeart/2008/layout/BendingPictureCaptionList"/>
    <dgm:cxn modelId="{258B686B-B20D-4AD4-8AD5-D88C1E6DBA1F}" type="presParOf" srcId="{5E497049-91A6-4C47-ACC2-AECF32C96CBB}" destId="{70CBD999-0A52-4BBE-BCF9-B07BE6C70492}" srcOrd="0" destOrd="0" presId="urn:microsoft.com/office/officeart/2008/layout/BendingPictureCaptionList"/>
    <dgm:cxn modelId="{61027C23-94E2-4B1E-994E-481FE7B241EF}" type="presParOf" srcId="{5E497049-91A6-4C47-ACC2-AECF32C96CBB}" destId="{35E88C80-04C6-4449-8C69-04010ECE9877}" srcOrd="1" destOrd="0" presId="urn:microsoft.com/office/officeart/2008/layout/BendingPictureCaptionList"/>
    <dgm:cxn modelId="{5C0193E7-F65F-4E40-B71C-D0D3B90F778A}" type="presParOf" srcId="{49FB25E3-5235-4F4A-9C24-FF613C060E7B}" destId="{663F1295-44F5-4B1B-BD4C-F4C9A66B4F0F}" srcOrd="3" destOrd="0" presId="urn:microsoft.com/office/officeart/2008/layout/BendingPictureCaptionList"/>
    <dgm:cxn modelId="{77EA72C0-398B-467F-95B8-208EA04C0C63}" type="presParOf" srcId="{49FB25E3-5235-4F4A-9C24-FF613C060E7B}" destId="{4404C61B-D68B-4571-8537-8AF9B7DB2230}" srcOrd="4" destOrd="0" presId="urn:microsoft.com/office/officeart/2008/layout/BendingPictureCaptionList"/>
    <dgm:cxn modelId="{190243DE-0B66-47CE-80D4-31F649117F8B}" type="presParOf" srcId="{4404C61B-D68B-4571-8537-8AF9B7DB2230}" destId="{3B2E6357-9EE7-4FED-937C-98160AB2FF06}" srcOrd="0" destOrd="0" presId="urn:microsoft.com/office/officeart/2008/layout/BendingPictureCaptionList"/>
    <dgm:cxn modelId="{3F16195F-66A6-4C98-A1A0-8786DACC50EB}" type="presParOf" srcId="{4404C61B-D68B-4571-8537-8AF9B7DB2230}" destId="{9D940FDE-AA14-4467-A931-FA020FF3CE11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A10363-B3ED-4043-A92B-D07327AC5206}">
      <dsp:nvSpPr>
        <dsp:cNvPr id="0" name=""/>
        <dsp:cNvSpPr/>
      </dsp:nvSpPr>
      <dsp:spPr>
        <a:xfrm>
          <a:off x="11613" y="136640"/>
          <a:ext cx="11940173" cy="24020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>
          <a:noFill/>
        </a:ln>
        <a:effectLst/>
        <a:sp3d z="-54000"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3BF3198-FD57-44CE-9742-6E4BF1880182}">
      <dsp:nvSpPr>
        <dsp:cNvPr id="0" name=""/>
        <dsp:cNvSpPr/>
      </dsp:nvSpPr>
      <dsp:spPr>
        <a:xfrm>
          <a:off x="4750661" y="2298464"/>
          <a:ext cx="2672254" cy="840709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Но прежде всего рекомендуем зарегистрироваться!</a:t>
          </a:r>
          <a:endParaRPr lang="ru-RU" sz="1600" kern="1200" dirty="0"/>
        </a:p>
      </dsp:txBody>
      <dsp:txXfrm>
        <a:off x="4750661" y="2298464"/>
        <a:ext cx="2672254" cy="840709"/>
      </dsp:txXfrm>
    </dsp:sp>
    <dsp:sp modelId="{70CBD999-0A52-4BBE-BCF9-B07BE6C70492}">
      <dsp:nvSpPr>
        <dsp:cNvPr id="0" name=""/>
        <dsp:cNvSpPr/>
      </dsp:nvSpPr>
      <dsp:spPr>
        <a:xfrm>
          <a:off x="309164" y="3439426"/>
          <a:ext cx="3955897" cy="2402026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p3d z="-54000"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5E88C80-04C6-4449-8C69-04010ECE9877}">
      <dsp:nvSpPr>
        <dsp:cNvPr id="0" name=""/>
        <dsp:cNvSpPr/>
      </dsp:nvSpPr>
      <dsp:spPr>
        <a:xfrm>
          <a:off x="1056074" y="5601250"/>
          <a:ext cx="2672254" cy="840709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Регистрация</a:t>
          </a:r>
          <a:endParaRPr lang="ru-RU" sz="1600" kern="1200" dirty="0"/>
        </a:p>
      </dsp:txBody>
      <dsp:txXfrm>
        <a:off x="1056074" y="5601250"/>
        <a:ext cx="2672254" cy="840709"/>
      </dsp:txXfrm>
    </dsp:sp>
    <dsp:sp modelId="{3B2E6357-9EE7-4FED-937C-98160AB2FF06}">
      <dsp:nvSpPr>
        <dsp:cNvPr id="0" name=""/>
        <dsp:cNvSpPr/>
      </dsp:nvSpPr>
      <dsp:spPr>
        <a:xfrm>
          <a:off x="4565315" y="3439426"/>
          <a:ext cx="7088920" cy="24020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>
          <a:noFill/>
        </a:ln>
        <a:effectLst/>
        <a:sp3d z="-54000"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D940FDE-AA14-4467-A931-FA020FF3CE11}">
      <dsp:nvSpPr>
        <dsp:cNvPr id="0" name=""/>
        <dsp:cNvSpPr/>
      </dsp:nvSpPr>
      <dsp:spPr>
        <a:xfrm>
          <a:off x="6878736" y="5601250"/>
          <a:ext cx="2672254" cy="840709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А если уже зарегистрированы - </a:t>
          </a:r>
          <a:r>
            <a:rPr lang="ru-RU" sz="1600" kern="1200" dirty="0" err="1" smtClean="0"/>
            <a:t>авторизируйтесь</a:t>
          </a:r>
          <a:endParaRPr lang="ru-RU" sz="1600" kern="1200" dirty="0"/>
        </a:p>
      </dsp:txBody>
      <dsp:txXfrm>
        <a:off x="6878736" y="5601250"/>
        <a:ext cx="2672254" cy="8407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96"/>
          <a:stretch/>
        </p:blipFill>
        <p:spPr>
          <a:xfrm rot="5400000">
            <a:off x="2654300" y="-2654300"/>
            <a:ext cx="6858000" cy="121666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197099"/>
            <a:ext cx="9144000" cy="1312863"/>
          </a:xfrm>
        </p:spPr>
        <p:txBody>
          <a:bodyPr/>
          <a:lstStyle/>
          <a:p>
            <a:r>
              <a:rPr lang="ru-RU" dirty="0" smtClean="0"/>
              <a:t>Проект </a:t>
            </a:r>
            <a:r>
              <a:rPr lang="en-US" dirty="0" smtClean="0"/>
              <a:t>“</a:t>
            </a:r>
            <a:r>
              <a:rPr lang="ru-RU" dirty="0" err="1" smtClean="0"/>
              <a:t>Космограмм</a:t>
            </a:r>
            <a:r>
              <a:rPr lang="en-US" dirty="0" smtClean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842000" y="6235700"/>
            <a:ext cx="6146800" cy="622300"/>
          </a:xfrm>
        </p:spPr>
        <p:txBody>
          <a:bodyPr/>
          <a:lstStyle/>
          <a:p>
            <a:r>
              <a:rPr lang="en-US" dirty="0" smtClean="0"/>
              <a:t>Made by Yana </a:t>
            </a:r>
            <a:r>
              <a:rPr lang="en-US" dirty="0" err="1" smtClean="0"/>
              <a:t>Kozlova</a:t>
            </a:r>
            <a:r>
              <a:rPr lang="en-US" dirty="0" smtClean="0"/>
              <a:t> &amp; Darya </a:t>
            </a:r>
            <a:r>
              <a:rPr lang="en-US" dirty="0" err="1" smtClean="0"/>
              <a:t>Botyalina</a:t>
            </a:r>
            <a:endParaRPr lang="ru-RU" dirty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7366000" y="182563"/>
            <a:ext cx="4622800" cy="4524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(пока доступно на территории РФ)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7099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189" y="0"/>
            <a:ext cx="9932812" cy="6858000"/>
          </a:xfrm>
        </p:spPr>
      </p:pic>
      <p:sp>
        <p:nvSpPr>
          <p:cNvPr id="5" name="Заголовок 4"/>
          <p:cNvSpPr txBox="1">
            <a:spLocks noGrp="1"/>
          </p:cNvSpPr>
          <p:nvPr>
            <p:ph type="title"/>
          </p:nvPr>
        </p:nvSpPr>
        <p:spPr>
          <a:xfrm>
            <a:off x="290689" y="2853645"/>
            <a:ext cx="3937000" cy="241912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Pictures of the day</a:t>
            </a:r>
            <a:r>
              <a:rPr lang="ru-RU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– поиск картинки дня, в блоке можно посмотреть и узнать о ней, а также послушать в переводе!)</a:t>
            </a:r>
            <a:endParaRPr lang="ru-RU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5877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379" y="0"/>
            <a:ext cx="9986621" cy="6858000"/>
          </a:xfrm>
        </p:spPr>
      </p:pic>
      <p:sp>
        <p:nvSpPr>
          <p:cNvPr id="5" name="TextBox 4"/>
          <p:cNvSpPr txBox="1"/>
          <p:nvPr/>
        </p:nvSpPr>
        <p:spPr>
          <a:xfrm>
            <a:off x="279400" y="4737100"/>
            <a:ext cx="5461000" cy="193899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r>
              <a:rPr lang="en-US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Julian Translator – </a:t>
            </a:r>
            <a:r>
              <a:rPr lang="ru-RU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переводчик земных дат в юлианские.</a:t>
            </a:r>
          </a:p>
          <a:p>
            <a:r>
              <a:rPr lang="ru-RU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Юлианской датой считается число суток, прошедших начиная с полудня понедельника, 1 января 4713 года до нашей эры </a:t>
            </a:r>
            <a:r>
              <a:rPr lang="ru-RU" sz="2000" b="1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пролепептического</a:t>
            </a:r>
            <a:r>
              <a:rPr lang="ru-RU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юлианского календаря</a:t>
            </a:r>
            <a:endParaRPr lang="ru-RU" sz="2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5678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233" y="0"/>
            <a:ext cx="10047767" cy="6858000"/>
          </a:xfrm>
        </p:spPr>
      </p:pic>
      <p:sp>
        <p:nvSpPr>
          <p:cNvPr id="5" name="TextBox 4"/>
          <p:cNvSpPr txBox="1"/>
          <p:nvPr/>
        </p:nvSpPr>
        <p:spPr>
          <a:xfrm>
            <a:off x="558800" y="4368800"/>
            <a:ext cx="3479800" cy="181588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Asteroids– </a:t>
            </a:r>
            <a:r>
              <a:rPr lang="ru-RU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можете понаблюдать за астероидами в нашей галактике!</a:t>
            </a:r>
            <a:endParaRPr lang="ru-RU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57570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9956318"/>
              </p:ext>
            </p:extLst>
          </p:nvPr>
        </p:nvGraphicFramePr>
        <p:xfrm>
          <a:off x="127000" y="88900"/>
          <a:ext cx="11963400" cy="657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0192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74800" y="263525"/>
            <a:ext cx="8978900" cy="1325563"/>
          </a:xfrm>
        </p:spPr>
        <p:txBody>
          <a:bodyPr/>
          <a:lstStyle/>
          <a:p>
            <a:r>
              <a:rPr lang="ru-RU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А система аккаунтов позволит вам…</a:t>
            </a:r>
            <a:endParaRPr lang="ru-RU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800" y="1690688"/>
            <a:ext cx="5105400" cy="5105400"/>
          </a:xfrm>
        </p:spPr>
      </p:pic>
    </p:spTree>
    <p:extLst>
      <p:ext uri="{BB962C8B-B14F-4D97-AF65-F5344CB8AC3E}">
        <p14:creationId xmlns:p14="http://schemas.microsoft.com/office/powerpoint/2010/main" val="2206061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515600" cy="3524369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3615386"/>
            <a:ext cx="10058400" cy="324261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163168">
            <a:off x="4705350" y="1362074"/>
            <a:ext cx="4914900" cy="40011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Можно писать сообщения в мессенджере</a:t>
            </a:r>
            <a:endParaRPr lang="ru-RU" sz="2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81494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583" y="0"/>
            <a:ext cx="9856417" cy="6858000"/>
          </a:xfrm>
        </p:spPr>
      </p:pic>
      <p:sp>
        <p:nvSpPr>
          <p:cNvPr id="5" name="TextBox 4"/>
          <p:cNvSpPr txBox="1"/>
          <p:nvPr/>
        </p:nvSpPr>
        <p:spPr>
          <a:xfrm rot="19808109">
            <a:off x="531199" y="1975357"/>
            <a:ext cx="5461000" cy="58477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Вести собственный блог</a:t>
            </a:r>
            <a:endParaRPr lang="ru-RU" sz="32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560886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" y="291306"/>
            <a:ext cx="10058400" cy="1219200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76" y="1753706"/>
            <a:ext cx="9105900" cy="46318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11326" y="4899547"/>
            <a:ext cx="7346163" cy="58477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Писать комментарии и ставить лайки </a:t>
            </a:r>
            <a:endParaRPr lang="ru-RU" sz="32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81293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39472"/>
          <a:stretch/>
        </p:blipFill>
        <p:spPr>
          <a:xfrm>
            <a:off x="1193800" y="0"/>
            <a:ext cx="9271000" cy="6833668"/>
          </a:xfrm>
        </p:spPr>
      </p:pic>
      <p:sp>
        <p:nvSpPr>
          <p:cNvPr id="6" name="Прямоугольник 5"/>
          <p:cNvSpPr/>
          <p:nvPr/>
        </p:nvSpPr>
        <p:spPr>
          <a:xfrm>
            <a:off x="1856596" y="2493504"/>
            <a:ext cx="822481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66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Спасибо за просмотр!</a:t>
            </a:r>
            <a:endParaRPr lang="ru-RU" sz="66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88712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467100" cy="1325563"/>
          </a:xfrm>
        </p:spPr>
        <p:txBody>
          <a:bodyPr/>
          <a:lstStyle/>
          <a:p>
            <a:r>
              <a:rPr lang="ru-RU" dirty="0" smtClean="0"/>
              <a:t>Идея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693" y="0"/>
            <a:ext cx="4831307" cy="6858000"/>
          </a:xfrm>
        </p:spPr>
      </p:pic>
      <p:sp>
        <p:nvSpPr>
          <p:cNvPr id="5" name="TextBox 4"/>
          <p:cNvSpPr txBox="1"/>
          <p:nvPr/>
        </p:nvSpPr>
        <p:spPr>
          <a:xfrm>
            <a:off x="673101" y="1803400"/>
            <a:ext cx="59816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err="1" smtClean="0"/>
              <a:t>Соцсеть</a:t>
            </a:r>
            <a:r>
              <a:rPr lang="ru-RU" sz="2000" dirty="0" smtClean="0"/>
              <a:t> является открытой площадкой для учёных - астрономов, или же просто фанатов космоса. Здесь можно создать профиль, выкладывать свои посты и комментировать или оценивать чужие. К тому же, на сайте есть разные дополнения космической тематики</a:t>
            </a:r>
            <a:r>
              <a:rPr lang="en-US" sz="2000" dirty="0" smtClean="0"/>
              <a:t>:</a:t>
            </a:r>
          </a:p>
          <a:p>
            <a:r>
              <a:rPr lang="ru-RU" sz="2000" dirty="0" smtClean="0"/>
              <a:t>Можно посмотреть картинку дня,</a:t>
            </a:r>
            <a:r>
              <a:rPr lang="en-US" sz="2000" dirty="0" smtClean="0"/>
              <a:t> </a:t>
            </a:r>
            <a:r>
              <a:rPr lang="ru-RU" sz="2000" dirty="0" smtClean="0"/>
              <a:t>узнать когда было бы твоё день рождение по юлианскому календарю</a:t>
            </a:r>
            <a:r>
              <a:rPr lang="en-US" sz="2000" dirty="0" smtClean="0"/>
              <a:t>,</a:t>
            </a:r>
            <a:r>
              <a:rPr lang="ru-RU" sz="2000" dirty="0"/>
              <a:t> </a:t>
            </a:r>
            <a:r>
              <a:rPr lang="ru-RU" sz="2000" dirty="0" smtClean="0"/>
              <a:t>полюбоваться изображениями марса со спутника</a:t>
            </a:r>
            <a:r>
              <a:rPr lang="en-US" sz="2000" dirty="0"/>
              <a:t>,</a:t>
            </a:r>
            <a:r>
              <a:rPr lang="ru-RU" sz="2000" dirty="0" smtClean="0"/>
              <a:t> </a:t>
            </a:r>
            <a:r>
              <a:rPr lang="en-US" sz="2000" dirty="0" smtClean="0"/>
              <a:t> </a:t>
            </a:r>
            <a:r>
              <a:rPr lang="ru-RU" sz="2000" dirty="0" smtClean="0"/>
              <a:t>или даже узнать об астероидах</a:t>
            </a:r>
            <a:r>
              <a:rPr lang="en-US" sz="2000" dirty="0" smtClean="0"/>
              <a:t> </a:t>
            </a:r>
            <a:r>
              <a:rPr lang="ru-RU" sz="2000" dirty="0" smtClean="0"/>
              <a:t>нашей галактики</a:t>
            </a:r>
            <a:r>
              <a:rPr lang="en-US" sz="2000" dirty="0" smtClean="0"/>
              <a:t>!</a:t>
            </a:r>
            <a:r>
              <a:rPr lang="ru-RU" sz="2000" dirty="0" smtClean="0"/>
              <a:t>  Также есть мессенджер, благодаря которому пользователи </a:t>
            </a:r>
            <a:r>
              <a:rPr lang="ru-RU" sz="2000" dirty="0" err="1" smtClean="0"/>
              <a:t>космограмма</a:t>
            </a:r>
            <a:r>
              <a:rPr lang="ru-RU" sz="2000" dirty="0" smtClean="0"/>
              <a:t> могут общаться.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535311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Использованные технологии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0" y="1851025"/>
            <a:ext cx="10655300" cy="4651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В проекте использовались такие технологии как</a:t>
            </a:r>
            <a:r>
              <a:rPr lang="en-US" b="1" dirty="0" smtClean="0"/>
              <a:t>:</a:t>
            </a:r>
          </a:p>
          <a:p>
            <a:r>
              <a:rPr lang="en-US" sz="2000" dirty="0" smtClean="0"/>
              <a:t>Flask – </a:t>
            </a:r>
            <a:r>
              <a:rPr lang="ru-RU" sz="2000" dirty="0" smtClean="0"/>
              <a:t>мощный плагин способствующий разработке веб приложений</a:t>
            </a:r>
          </a:p>
          <a:p>
            <a:r>
              <a:rPr lang="en-US" sz="2000" dirty="0" smtClean="0"/>
              <a:t>Flask-</a:t>
            </a:r>
            <a:r>
              <a:rPr lang="en-US" sz="2000" dirty="0" err="1" smtClean="0"/>
              <a:t>wtforms</a:t>
            </a:r>
            <a:r>
              <a:rPr lang="en-US" sz="2000" dirty="0" smtClean="0"/>
              <a:t> – </a:t>
            </a:r>
            <a:r>
              <a:rPr lang="ru-RU" sz="2000" dirty="0" smtClean="0"/>
              <a:t>встроенные обрабатываемые в </a:t>
            </a:r>
            <a:r>
              <a:rPr lang="en-US" sz="2000" dirty="0" smtClean="0"/>
              <a:t>python </a:t>
            </a:r>
            <a:r>
              <a:rPr lang="ru-RU" sz="2000" dirty="0" smtClean="0"/>
              <a:t>формы для общения с пользователем</a:t>
            </a:r>
          </a:p>
          <a:p>
            <a:r>
              <a:rPr lang="en-US" sz="2000" dirty="0" err="1" smtClean="0"/>
              <a:t>Sqlalchemy</a:t>
            </a:r>
            <a:r>
              <a:rPr lang="en-US" sz="2000" dirty="0" smtClean="0"/>
              <a:t> – </a:t>
            </a:r>
            <a:r>
              <a:rPr lang="ru-RU" sz="2000" dirty="0" smtClean="0"/>
              <a:t>удобный модуль для работы с базами данных с использованием </a:t>
            </a:r>
            <a:r>
              <a:rPr lang="en-US" sz="2000" dirty="0" err="1" smtClean="0"/>
              <a:t>orm</a:t>
            </a:r>
            <a:r>
              <a:rPr lang="en-US" sz="2000" dirty="0" smtClean="0"/>
              <a:t> – </a:t>
            </a:r>
            <a:r>
              <a:rPr lang="ru-RU" sz="2000" dirty="0" smtClean="0"/>
              <a:t>запросов</a:t>
            </a:r>
          </a:p>
          <a:p>
            <a:r>
              <a:rPr lang="ru-RU" sz="2000" dirty="0" smtClean="0"/>
              <a:t>Функции </a:t>
            </a:r>
            <a:r>
              <a:rPr lang="en-US" sz="2000" dirty="0" err="1" smtClean="0"/>
              <a:t>Api</a:t>
            </a:r>
            <a:r>
              <a:rPr lang="en-US" sz="2000" dirty="0" smtClean="0"/>
              <a:t> Nasa (</a:t>
            </a:r>
            <a:r>
              <a:rPr lang="en-US" sz="2000" dirty="0" err="1" smtClean="0"/>
              <a:t>Nasapy</a:t>
            </a:r>
            <a:r>
              <a:rPr lang="en-US" sz="2000" dirty="0" smtClean="0"/>
              <a:t>): </a:t>
            </a:r>
            <a:endParaRPr lang="ru-RU" sz="2000" dirty="0" smtClean="0"/>
          </a:p>
          <a:p>
            <a:pPr lvl="1"/>
            <a:r>
              <a:rPr lang="en-US" sz="2000" dirty="0" err="1" smtClean="0"/>
              <a:t>picture_of_the_day</a:t>
            </a:r>
            <a:r>
              <a:rPr lang="en-US" sz="2000" dirty="0" smtClean="0"/>
              <a:t>() – </a:t>
            </a:r>
            <a:r>
              <a:rPr lang="ru-RU" sz="2000" dirty="0" smtClean="0"/>
              <a:t>получение изображений дня, </a:t>
            </a:r>
          </a:p>
          <a:p>
            <a:pPr lvl="1"/>
            <a:r>
              <a:rPr lang="en-US" sz="2000" dirty="0" err="1" smtClean="0"/>
              <a:t>mars_rover</a:t>
            </a:r>
            <a:r>
              <a:rPr lang="en-US" sz="2000" dirty="0" smtClean="0"/>
              <a:t>() – </a:t>
            </a:r>
            <a:r>
              <a:rPr lang="ru-RU" sz="2000" dirty="0" smtClean="0"/>
              <a:t>получение изображений с </a:t>
            </a:r>
            <a:r>
              <a:rPr lang="ru-RU" sz="2000" dirty="0" err="1" smtClean="0"/>
              <a:t>марсохода</a:t>
            </a:r>
            <a:r>
              <a:rPr lang="en-US" sz="2000" dirty="0" smtClean="0"/>
              <a:t>, </a:t>
            </a:r>
            <a:endParaRPr lang="ru-RU" sz="2000" dirty="0" smtClean="0"/>
          </a:p>
          <a:p>
            <a:pPr lvl="1"/>
            <a:r>
              <a:rPr lang="en-US" sz="2000" dirty="0" err="1" smtClean="0"/>
              <a:t>julian_date</a:t>
            </a:r>
            <a:r>
              <a:rPr lang="en-US" sz="2000" dirty="0" smtClean="0"/>
              <a:t> – </a:t>
            </a:r>
            <a:r>
              <a:rPr lang="ru-RU" sz="2000" dirty="0" smtClean="0"/>
              <a:t>перевод в юлианскую дату, </a:t>
            </a:r>
          </a:p>
          <a:p>
            <a:pPr lvl="1"/>
            <a:r>
              <a:rPr lang="en-US" sz="2000" dirty="0" err="1" smtClean="0"/>
              <a:t>get_asteroids</a:t>
            </a:r>
            <a:r>
              <a:rPr lang="en-US" sz="2000" dirty="0" smtClean="0"/>
              <a:t>() – </a:t>
            </a:r>
            <a:r>
              <a:rPr lang="ru-RU" sz="2000" dirty="0" smtClean="0"/>
              <a:t>получение информации об </a:t>
            </a:r>
            <a:r>
              <a:rPr lang="ru-RU" sz="2000" dirty="0" err="1" smtClean="0"/>
              <a:t>астрероидах</a:t>
            </a:r>
            <a:endParaRPr lang="ru-RU" sz="2000" dirty="0" smtClean="0"/>
          </a:p>
          <a:p>
            <a:r>
              <a:rPr lang="en-US" sz="2000" dirty="0" smtClean="0"/>
              <a:t>Rest-</a:t>
            </a:r>
            <a:r>
              <a:rPr lang="en-US" sz="2000" dirty="0" err="1" smtClean="0"/>
              <a:t>api</a:t>
            </a:r>
            <a:r>
              <a:rPr lang="en-US" sz="2000" dirty="0" smtClean="0"/>
              <a:t> – </a:t>
            </a:r>
            <a:r>
              <a:rPr lang="ru-RU" sz="2000" dirty="0" smtClean="0"/>
              <a:t>модуль для разработки собственного </a:t>
            </a:r>
            <a:r>
              <a:rPr lang="en-US" sz="2000" dirty="0" err="1" smtClean="0"/>
              <a:t>api</a:t>
            </a:r>
            <a:r>
              <a:rPr lang="en-US" sz="2000" dirty="0" smtClean="0"/>
              <a:t> </a:t>
            </a:r>
            <a:r>
              <a:rPr lang="ru-RU" sz="2000" dirty="0" smtClean="0"/>
              <a:t>приложения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636302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Классы и полезные функции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проекте использовались</a:t>
            </a:r>
            <a:r>
              <a:rPr lang="en-US" dirty="0" smtClean="0"/>
              <a:t>:</a:t>
            </a:r>
            <a:endParaRPr lang="ru-RU" dirty="0" smtClean="0"/>
          </a:p>
          <a:p>
            <a:r>
              <a:rPr lang="ru-RU" dirty="0" smtClean="0"/>
              <a:t>Классы форм </a:t>
            </a:r>
            <a:r>
              <a:rPr lang="en-US" dirty="0" err="1" smtClean="0"/>
              <a:t>DataForm</a:t>
            </a:r>
            <a:r>
              <a:rPr lang="en-US" dirty="0" smtClean="0"/>
              <a:t>, </a:t>
            </a:r>
            <a:r>
              <a:rPr lang="en-US" dirty="0" err="1" smtClean="0"/>
              <a:t>RegistrationForm</a:t>
            </a:r>
            <a:r>
              <a:rPr lang="en-US" dirty="0" smtClean="0"/>
              <a:t>, </a:t>
            </a:r>
            <a:r>
              <a:rPr lang="en-US" dirty="0" err="1" smtClean="0"/>
              <a:t>LoginForm</a:t>
            </a:r>
            <a:r>
              <a:rPr lang="en-US" dirty="0" smtClean="0"/>
              <a:t> </a:t>
            </a:r>
            <a:r>
              <a:rPr lang="ru-RU" dirty="0" smtClean="0"/>
              <a:t>наследованные от </a:t>
            </a:r>
            <a:r>
              <a:rPr lang="en-US" dirty="0" smtClean="0"/>
              <a:t>Flask</a:t>
            </a:r>
          </a:p>
          <a:p>
            <a:r>
              <a:rPr lang="ru-RU" dirty="0" smtClean="0"/>
              <a:t>Классы базы данных </a:t>
            </a:r>
            <a:r>
              <a:rPr lang="en-US" dirty="0" smtClean="0"/>
              <a:t>Chat, Comment, </a:t>
            </a:r>
            <a:r>
              <a:rPr lang="en-US" dirty="0" err="1" smtClean="0"/>
              <a:t>LikeOfPost</a:t>
            </a:r>
            <a:r>
              <a:rPr lang="en-US" dirty="0" smtClean="0"/>
              <a:t>, </a:t>
            </a:r>
            <a:r>
              <a:rPr lang="en-US" dirty="0" err="1" smtClean="0"/>
              <a:t>LikeOfComment</a:t>
            </a:r>
            <a:r>
              <a:rPr lang="en-US" dirty="0" smtClean="0"/>
              <a:t>, Message, Post, User </a:t>
            </a:r>
            <a:r>
              <a:rPr lang="ru-RU" dirty="0" smtClean="0"/>
              <a:t>наследованные от </a:t>
            </a:r>
            <a:r>
              <a:rPr lang="en-US" dirty="0" err="1" smtClean="0"/>
              <a:t>Sqlalchemy</a:t>
            </a:r>
            <a:endParaRPr lang="en-US" dirty="0" smtClean="0"/>
          </a:p>
          <a:p>
            <a:r>
              <a:rPr lang="ru-RU" dirty="0" smtClean="0"/>
              <a:t>Класс </a:t>
            </a:r>
            <a:r>
              <a:rPr lang="en-US" dirty="0" err="1" smtClean="0"/>
              <a:t>NasaInterface</a:t>
            </a:r>
            <a:r>
              <a:rPr lang="en-US" dirty="0" smtClean="0"/>
              <a:t> </a:t>
            </a:r>
            <a:r>
              <a:rPr lang="ru-RU" dirty="0" smtClean="0"/>
              <a:t>для удобного использования функций </a:t>
            </a:r>
            <a:r>
              <a:rPr lang="en-US" dirty="0" err="1" smtClean="0"/>
              <a:t>api</a:t>
            </a:r>
            <a:r>
              <a:rPr lang="en-US" dirty="0" smtClean="0"/>
              <a:t> Nasa</a:t>
            </a:r>
            <a:endParaRPr lang="ru-RU" dirty="0" smtClean="0"/>
          </a:p>
          <a:p>
            <a:r>
              <a:rPr lang="ru-RU" dirty="0" smtClean="0"/>
              <a:t>Функция </a:t>
            </a:r>
            <a:r>
              <a:rPr lang="en-US" dirty="0" err="1" smtClean="0"/>
              <a:t>audio_and_transl</a:t>
            </a:r>
            <a:r>
              <a:rPr lang="en-US" dirty="0" smtClean="0"/>
              <a:t> </a:t>
            </a:r>
            <a:r>
              <a:rPr lang="ru-RU" dirty="0" smtClean="0"/>
              <a:t>для перевода и звукового воспроизведения объяснения картинки дня</a:t>
            </a:r>
            <a:endParaRPr lang="en-US" dirty="0" smtClean="0"/>
          </a:p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114330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" y="101600"/>
            <a:ext cx="4152900" cy="750888"/>
          </a:xfrm>
        </p:spPr>
        <p:txBody>
          <a:bodyPr/>
          <a:lstStyle/>
          <a:p>
            <a:r>
              <a:rPr lang="ru-RU" dirty="0" smtClean="0"/>
              <a:t>Система ссылок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trans="1000" smoothnes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15" t="12600" r="6166" b="5244"/>
          <a:stretch/>
        </p:blipFill>
        <p:spPr>
          <a:xfrm>
            <a:off x="901700" y="852488"/>
            <a:ext cx="10439400" cy="558617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363373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База данных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trans="0" smoothnes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79" t="9412" r="4031" b="46808"/>
          <a:stretch/>
        </p:blipFill>
        <p:spPr>
          <a:xfrm>
            <a:off x="0" y="2336800"/>
            <a:ext cx="12138988" cy="3378199"/>
          </a:xfrm>
        </p:spPr>
      </p:pic>
    </p:spTree>
    <p:extLst>
      <p:ext uri="{BB962C8B-B14F-4D97-AF65-F5344CB8AC3E}">
        <p14:creationId xmlns:p14="http://schemas.microsoft.com/office/powerpoint/2010/main" val="240044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498" y="67998"/>
            <a:ext cx="9982002" cy="6654668"/>
          </a:xfrm>
        </p:spPr>
      </p:pic>
      <p:sp>
        <p:nvSpPr>
          <p:cNvPr id="5" name="TextBox 4"/>
          <p:cNvSpPr txBox="1"/>
          <p:nvPr/>
        </p:nvSpPr>
        <p:spPr>
          <a:xfrm>
            <a:off x="1181100" y="228600"/>
            <a:ext cx="9414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/>
              <a:t>Проект представляет собой несколько блоков</a:t>
            </a:r>
            <a:endParaRPr lang="ru-RU" sz="3600" b="1" dirty="0"/>
          </a:p>
        </p:txBody>
      </p:sp>
    </p:spTree>
    <p:extLst>
      <p:ext uri="{BB962C8B-B14F-4D97-AF65-F5344CB8AC3E}">
        <p14:creationId xmlns:p14="http://schemas.microsoft.com/office/powerpoint/2010/main" val="3469753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064"/>
            <a:ext cx="12144490" cy="6640916"/>
          </a:xfrm>
        </p:spPr>
      </p:pic>
      <p:sp>
        <p:nvSpPr>
          <p:cNvPr id="5" name="TextBox 4"/>
          <p:cNvSpPr txBox="1"/>
          <p:nvPr/>
        </p:nvSpPr>
        <p:spPr>
          <a:xfrm>
            <a:off x="368300" y="2172831"/>
            <a:ext cx="3644900" cy="34163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Главная – здесь можно посмотреть опубликованные пользователями сети посты</a:t>
            </a:r>
            <a:endParaRPr lang="ru-RU" sz="3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05631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9"/>
          <a:stretch/>
        </p:blipFill>
        <p:spPr>
          <a:xfrm>
            <a:off x="2355850" y="0"/>
            <a:ext cx="9836150" cy="6858000"/>
          </a:xfrm>
        </p:spPr>
      </p:pic>
      <p:sp>
        <p:nvSpPr>
          <p:cNvPr id="8" name="TextBox 7"/>
          <p:cNvSpPr txBox="1"/>
          <p:nvPr/>
        </p:nvSpPr>
        <p:spPr>
          <a:xfrm>
            <a:off x="88900" y="369430"/>
            <a:ext cx="5842000" cy="206210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Images of Mars</a:t>
            </a:r>
            <a:r>
              <a:rPr lang="ru-RU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– тут расположены изображения марса с </a:t>
            </a:r>
            <a:r>
              <a:rPr lang="ru-RU" sz="3200" b="1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марсахода</a:t>
            </a:r>
            <a:endParaRPr lang="ru-RU" sz="3200" b="1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r>
              <a:rPr lang="ru-RU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Можно полистать </a:t>
            </a:r>
            <a:r>
              <a:rPr lang="ru-RU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Wingdings" panose="05000000000000000000" pitchFamily="2" charset="2"/>
              </a:rPr>
              <a:t></a:t>
            </a:r>
            <a:endParaRPr lang="ru-RU" sz="32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8342994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</TotalTime>
  <Words>374</Words>
  <Application>Microsoft Office PowerPoint</Application>
  <PresentationFormat>Широкоэкранный</PresentationFormat>
  <Paragraphs>41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Тема Office</vt:lpstr>
      <vt:lpstr>Проект “Космограмм”</vt:lpstr>
      <vt:lpstr>Идея</vt:lpstr>
      <vt:lpstr>Использованные технологии</vt:lpstr>
      <vt:lpstr>Классы и полезные функции</vt:lpstr>
      <vt:lpstr>Система ссылок </vt:lpstr>
      <vt:lpstr>База данных</vt:lpstr>
      <vt:lpstr>Презентация PowerPoint</vt:lpstr>
      <vt:lpstr>Презентация PowerPoint</vt:lpstr>
      <vt:lpstr>Презентация PowerPoint</vt:lpstr>
      <vt:lpstr>Pictures of the day – поиск картинки дня, в блоке можно посмотреть и узнать о ней, а также послушать в переводе!)</vt:lpstr>
      <vt:lpstr>Презентация PowerPoint</vt:lpstr>
      <vt:lpstr>Презентация PowerPoint</vt:lpstr>
      <vt:lpstr>Презентация PowerPoint</vt:lpstr>
      <vt:lpstr>А система аккаунтов позволит вам…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“Космограмм”</dc:title>
  <dc:creator>Dasha</dc:creator>
  <cp:lastModifiedBy>Dasha</cp:lastModifiedBy>
  <cp:revision>14</cp:revision>
  <dcterms:created xsi:type="dcterms:W3CDTF">2022-04-19T12:13:39Z</dcterms:created>
  <dcterms:modified xsi:type="dcterms:W3CDTF">2022-04-19T14:46:05Z</dcterms:modified>
</cp:coreProperties>
</file>

<file path=docProps/thumbnail.jpeg>
</file>